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E55D3-4F67-4DC4-93E3-DB9CD708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202E90-36FC-40F9-B664-770FA2D0D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49601-0E6D-436A-9504-1505F99953E6}" type="datetimeFigureOut">
              <a:rPr lang="zh-CN" altLang="en-US" smtClean="0"/>
              <a:t>2019/10/15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950205-828D-46A9-A950-98FD084D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CF4FB2-57D1-421F-B632-B31DBE9E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C17D2-1DC8-438E-A22D-BED118407C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15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341604D-13E5-460D-8461-3577F8D74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4E739D-4ACF-4018-A6AD-C85D20DAA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CCF0D5-E67E-44D0-A689-EBE6D176C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49601-0E6D-436A-9504-1505F99953E6}" type="datetimeFigureOut">
              <a:rPr lang="zh-CN" altLang="en-US" smtClean="0"/>
              <a:t>2019/10/15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B2F326-9C70-46D4-B665-7E33DF838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FA4E4D-6E40-4642-8AEB-6D414B5D5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C17D2-1DC8-438E-A22D-BED118407C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483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8B1E3FE-92E2-4435-B4E3-23575E8B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04F1E62-2635-4291-A707-5C7EF37C35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74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BF12E37-CA67-4416-946C-AA2A8187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28AE3E-3A0A-433A-AAF8-6E2AD36A87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28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097CE2C-CB59-471D-804E-86F25513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849EDC-0D77-44F6-8383-1CCB4C6662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02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D4AE522-1F55-42AB-8E79-FF70E0F00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82D40B-7D75-498A-8B7C-949B750EAB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076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158BF87-BA21-4DFC-8966-D4E5F5DF1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79592D-4418-498B-83C8-E6583E46113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47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F1A5387-9870-4782-8CB5-9637D7A1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EFEB24-9F25-41E6-A635-02F126B5E0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3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3F0A294-3F7B-48EC-A734-E14A46021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15447B3-9E8B-4011-B573-D2C7E2C60E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22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D6DD664-2338-4F72-9AF2-0F61E12F8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r>
              <a:rPr lang="en-US" altLang="zh-CN"/>
              <a:t>—</a:t>
            </a:r>
            <a:r>
              <a:rPr lang="zh-CN" altLang="en-US"/>
              <a:t>高级应用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9B3339-93E4-4E8C-A2A2-13250B6934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83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C0C58CA-E30C-4B82-8CD5-916FC272E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B48F94-2798-46F0-BAD5-9737C1838B7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2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9EF1D00-209F-4F38-97A5-9F5F69CE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60C295-84B8-4073-9C5D-74DE4F54C0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59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07AA63C-00A7-4C29-9C35-4529BA380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49190B-9EE5-4C02-B5FF-DFA54D57B69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12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5EE2CE5-C817-43E8-8E63-A3DE6F8C2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ea typeface="宋体" charset="-122"/>
                <a:cs typeface="Times New Roman" pitchFamily="18" charset="0"/>
              </a:rPr>
              <a:t>Contents</a:t>
            </a:r>
            <a:endParaRPr lang="en-US" altLang="zh-CN" dirty="0">
              <a:solidFill>
                <a:schemeClr val="accent1"/>
              </a:solidFill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3CF346-BF48-4DF2-87BB-522899FF68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855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0B11B74-09AB-402C-B594-DC146A04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10F4D6-CE19-4BD1-BE3D-DB738C91FFD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57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A3D40AF-37A0-49B4-AA07-434662DB8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IP</a:t>
            </a:r>
            <a:r>
              <a:rPr lang="zh-CN" altLang="en-US"/>
              <a:t>欺骗的防御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BC19AB-63D1-4D83-A11E-00EE411D84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9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A13E510-8D34-4792-8297-DA90012D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7D875D-B7FB-4497-9A0D-10D7A1467E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23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81279CE-12DC-4093-B9C0-95D12878E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D745DE-4AA9-4C17-81FD-322B7E4C53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10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116DB9A-DFAF-422E-9371-6BB8C73DA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86A5C8-554E-4EA5-AAA9-4F96626730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250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1A15588-032B-4858-94D0-1219E5435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64259F-2A71-4C57-8C78-7F68637294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43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833CCE7-4DCB-496E-B32A-61040BA1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54CAAB-7BC3-4BF7-87C0-CBE03FF37F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30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9480720-E860-4648-9119-B6B71B87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Ettercap</a:t>
            </a:r>
            <a:r>
              <a:rPr lang="zh-CN" altLang="en-US"/>
              <a:t>进行</a:t>
            </a:r>
            <a:r>
              <a:rPr lang="en-US" altLang="zh-CN"/>
              <a:t>dns-spoof</a:t>
            </a:r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9AA938-85E2-455F-B57E-8756AA9501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7190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6854CCD-B08F-4E8F-AF78-A8AF3E4DB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Ettercap</a:t>
            </a:r>
            <a:r>
              <a:rPr lang="zh-CN" altLang="en-US"/>
              <a:t>进行</a:t>
            </a:r>
            <a:r>
              <a:rPr lang="en-US" altLang="zh-CN"/>
              <a:t>dns-spoof</a:t>
            </a:r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4E8895-F860-409A-AE8B-16531999B4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21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CC76CD2-6DA5-4CEC-8322-81BC7AD3A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DNS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A35D8E-9FD6-4D94-8EBC-1EE9A6A7CC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4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E59C6A6-223C-4EED-AA22-1692DF73C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0" hangingPunct="0"/>
            <a:r>
              <a:rPr lang="zh-CN" altLang="en-US"/>
              <a:t>欺骗攻击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1F36BD-CB8A-4E22-A148-BE83A084C1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495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73D6ACA-A0CD-4EA7-B772-4529674E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A79B7A-A838-443D-A2FC-3FBCBC0714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892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9B430DC-542D-4CBA-8D6A-2807FEF81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电子邮件服务器的工作流程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0D636C-3B9F-4AB3-B582-DD47417889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11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2E6668E-3A1C-4BBA-AEBC-945B0995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AA1FCD-5AC3-4B0E-A0E7-D8DEBFF9E2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0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B4BB335-7D62-4FBF-BFB5-3D5BD3CC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914D89-BCC2-4922-A173-DA5B0ECFB8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558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743FC6F-3CC1-466A-9152-FF6B49D84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7B7C4F-A4D3-4AAD-A216-6A1692AE3A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0560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0E39E17-5CE4-4356-AA22-2F502EEFA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BD93B36-E98C-4560-87CF-335F6D592A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659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56D9921-F7B9-4E39-8667-4EEA1129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C53846-868D-44C4-A2F2-17DC10E3D1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310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E93FF98-8918-4F53-84A8-C5FF55CED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钓鱼邮件与鱼叉式钓鱼攻击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D04C13-D7F0-4696-9177-8CBA091084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562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2D97E5E-A0E3-431F-8ABB-57B2CC93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5962572-7025-4942-91A5-6EAE2C67A1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259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7215EEB-8C5F-4D28-9C81-313D0DE46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2B3941-54FF-4A5C-BDB5-791B0B46D1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03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7F5AFAA-F1A9-4050-B990-A0ECF554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911FF9-C315-4535-9303-EF9DF54AA3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57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196C082-6B7D-4EC8-82AC-26E88AD4D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663F13-A938-4381-B58F-516CE37DF0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78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DD789CE-5139-4C2F-A185-C0D734399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电子邮件欺骗及防御技术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4EDDE8-9A76-4520-8039-D2FAFAC614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9213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883036A-EBD8-4838-A782-C23E6AF29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FF0000"/>
                </a:solidFill>
                <a:latin typeface="Comic Sans MS" pitchFamily="66" charset="0"/>
              </a:rPr>
              <a:t>Mission</a:t>
            </a:r>
            <a:r>
              <a:rPr lang="zh-CN" altLang="en-US">
                <a:solidFill>
                  <a:srgbClr val="FF0000"/>
                </a:solidFill>
                <a:latin typeface="Comic Sans MS" pitchFamily="66" charset="0"/>
              </a:rPr>
              <a:t>      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861552-89AF-48E3-9FD6-9811D5AB88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14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ABA2EA9-34FF-478B-8CA7-78B4BD3D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AA9ECDF-EC1C-4FC8-8ECB-E04D7C6EB8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33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2573AB7-DC7B-4423-9235-BC693204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9B98D9-CBE2-4CBA-9288-31FC8B3E9B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728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6FAC7F8-D331-4B67-986B-5A7AA238A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62402C-F08F-46C7-AA8E-52769106EB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1233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5B3912B-8F32-4309-B7F1-A34B2F235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C82D3D-C70D-4585-AC50-73E4B81371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703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D71043A-2153-4B8A-AA5F-D7269D0F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FB7034-4F03-4A4C-88C4-763401B56C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567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684D6CB-13F8-48E3-9455-F12535800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48DD18-EB0E-45F1-B703-F19E552418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581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D8F313E-F513-4234-A592-CBE912495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2EB5DA-251B-423D-961D-512F0BA4EB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8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F3D6988-2C33-43B1-9269-216B51989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FD488D9-B89E-44D4-8117-29F91E6A6A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052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05FB97A-B0A5-45CA-A149-D5D2980AC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Web </a:t>
            </a:r>
            <a:r>
              <a:rPr lang="zh-CN" altLang="en-US"/>
              <a:t>欺骗与防御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C81F41-6B20-401B-AF93-D309E9CF8E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852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F063BA0-F1B1-4B56-9A14-C0AC80CF1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cs typeface="Times New Roman" pitchFamily="18" charset="0"/>
              </a:rPr>
              <a:t>Summary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CB1786-2A1E-493B-93AB-EE0899D4BE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360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ED84AF3-F77F-47C0-9CB7-DF05F4660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18F8CD8-8D73-4F85-A58C-CBDFBF0CFD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292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544E182-D4C7-4880-AC0D-F29F26050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欺骗原理</a:t>
            </a:r>
            <a:r>
              <a:rPr lang="en-US" altLang="zh-CN"/>
              <a:t>—</a:t>
            </a:r>
            <a:r>
              <a:rPr lang="en-US" altLang="zh-CN" sz="2400"/>
              <a:t>ARP</a:t>
            </a:r>
            <a:r>
              <a:rPr lang="zh-CN" altLang="en-US" sz="2400"/>
              <a:t>缓存中毒（</a:t>
            </a:r>
            <a:r>
              <a:rPr lang="en-US" altLang="zh-CN" sz="2400"/>
              <a:t>ARP poisoning</a:t>
            </a:r>
            <a:r>
              <a:rPr lang="zh-CN" altLang="en-US" sz="2400"/>
              <a:t>）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9FCEDF-FE73-4CAC-B795-BCEAD1DF64F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77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3384BCC-5841-4A71-A479-84DF47CDA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457BC7-F5D4-48B2-A907-907BBF2141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1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1EAE245-F51B-4A74-915A-B7356705D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ARP</a:t>
            </a:r>
            <a:r>
              <a:rPr lang="zh-CN" altLang="en-US"/>
              <a:t>欺骗实例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0B65FB-4AF2-4F37-802F-D030C3E191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14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</Words>
  <Application>Microsoft Office PowerPoint</Application>
  <PresentationFormat>全屏显示(4:3)</PresentationFormat>
  <Paragraphs>49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7" baseType="lpstr">
      <vt:lpstr>等线</vt:lpstr>
      <vt:lpstr>等线 Light</vt:lpstr>
      <vt:lpstr>Arial</vt:lpstr>
      <vt:lpstr>Comic Sans MS</vt:lpstr>
      <vt:lpstr>Times New Roman</vt:lpstr>
      <vt:lpstr>Office 主题​​</vt:lpstr>
      <vt:lpstr>PowerPoint 演示文稿</vt:lpstr>
      <vt:lpstr>Contents</vt:lpstr>
      <vt:lpstr>欺骗攻击</vt:lpstr>
      <vt:lpstr>ARP欺骗</vt:lpstr>
      <vt:lpstr>ARP欺骗</vt:lpstr>
      <vt:lpstr>ARP欺骗</vt:lpstr>
      <vt:lpstr>ARP欺骗原理—ARP缓存中毒（ARP poisoning）</vt:lpstr>
      <vt:lpstr>ARP欺骗</vt:lpstr>
      <vt:lpstr>ARP欺骗实例</vt:lpstr>
      <vt:lpstr>ARP欺骗</vt:lpstr>
      <vt:lpstr>ARP欺骗</vt:lpstr>
      <vt:lpstr>IP欺骗</vt:lpstr>
      <vt:lpstr>IP欺骗</vt:lpstr>
      <vt:lpstr>IP欺骗</vt:lpstr>
      <vt:lpstr>IP欺骗</vt:lpstr>
      <vt:lpstr>IP欺骗—高级应用</vt:lpstr>
      <vt:lpstr>IP欺骗</vt:lpstr>
      <vt:lpstr>PowerPoint 演示文稿</vt:lpstr>
      <vt:lpstr>IP欺骗</vt:lpstr>
      <vt:lpstr>IP欺骗</vt:lpstr>
      <vt:lpstr>IP欺骗的防御</vt:lpstr>
      <vt:lpstr>DNS欺骗与防御</vt:lpstr>
      <vt:lpstr>DNS欺骗与防御</vt:lpstr>
      <vt:lpstr>DNS 欺骗与防御</vt:lpstr>
      <vt:lpstr>DNS 欺骗与防御</vt:lpstr>
      <vt:lpstr>DNS 欺骗与防御</vt:lpstr>
      <vt:lpstr>Ettercap进行dns-spoof</vt:lpstr>
      <vt:lpstr>Ettercap进行dns-spoof</vt:lpstr>
      <vt:lpstr>DNS 欺骗与防御</vt:lpstr>
      <vt:lpstr>电子邮件欺骗及防御技术</vt:lpstr>
      <vt:lpstr>电子邮件服务器的工作流程</vt:lpstr>
      <vt:lpstr>电子邮件欺骗及防御技术</vt:lpstr>
      <vt:lpstr>电子邮件欺骗及防御技术</vt:lpstr>
      <vt:lpstr>电子邮件欺骗及防御技术</vt:lpstr>
      <vt:lpstr>电子邮件欺骗及防御技术</vt:lpstr>
      <vt:lpstr>电子邮件欺骗及防御技术</vt:lpstr>
      <vt:lpstr>钓鱼邮件与鱼叉式钓鱼攻击</vt:lpstr>
      <vt:lpstr>电子邮件欺骗及防御技术</vt:lpstr>
      <vt:lpstr>电子邮件欺骗及防御技术</vt:lpstr>
      <vt:lpstr>电子邮件欺骗及防御技术</vt:lpstr>
      <vt:lpstr>电子邮件欺骗及防御技术</vt:lpstr>
      <vt:lpstr>Mission       </vt:lpstr>
      <vt:lpstr>Web 欺骗与防御</vt:lpstr>
      <vt:lpstr>Web 欺骗与防御</vt:lpstr>
      <vt:lpstr>Web 欺骗与防御</vt:lpstr>
      <vt:lpstr>Web 欺骗与防御</vt:lpstr>
      <vt:lpstr>Web 欺骗与防御</vt:lpstr>
      <vt:lpstr>Web 欺骗与防御</vt:lpstr>
      <vt:lpstr>Web 欺骗与防御</vt:lpstr>
      <vt:lpstr>Web 欺骗与防御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立江</dc:creator>
  <cp:lastModifiedBy>张 立江</cp:lastModifiedBy>
  <cp:revision>1</cp:revision>
  <dcterms:created xsi:type="dcterms:W3CDTF">2019-10-15T06:19:56Z</dcterms:created>
  <dcterms:modified xsi:type="dcterms:W3CDTF">2019-10-15T06:19:56Z</dcterms:modified>
</cp:coreProperties>
</file>

<file path=docProps/thumbnail.jpeg>
</file>